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0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8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9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1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9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3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3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3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8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8BB76-F85F-427D-953D-6679FEA58C6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D4F37-C5FB-45E1-B83F-3CC57F597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1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openmobilealliance.org/display/OI/OMA+Report+on+Automotive+Opportuni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OMAuto</a:t>
            </a:r>
            <a:r>
              <a:rPr lang="en-US" dirty="0" smtClean="0"/>
              <a:t> Incubator Report Diagrams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5265" y="1825624"/>
            <a:ext cx="10864735" cy="473311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This deck contains the images included in the OMA Auto Incubator Report page on the OMA Wiki</a:t>
            </a:r>
          </a:p>
          <a:p>
            <a:pPr lvl="1"/>
            <a:r>
              <a:rPr lang="en-US" dirty="0" smtClean="0">
                <a:hlinkClick r:id="rId2"/>
              </a:rPr>
              <a:t>https://wiki.openmobilealliance.org/display/OI/OMA+Report+on+Automotive+Opportunity</a:t>
            </a:r>
            <a:r>
              <a:rPr lang="en-US" dirty="0" smtClean="0"/>
              <a:t> </a:t>
            </a:r>
          </a:p>
          <a:p>
            <a:r>
              <a:rPr lang="en-US" dirty="0" smtClean="0"/>
              <a:t>Images on Confluence work best as picture files (recommended as PNG) and are linked in the report as such.</a:t>
            </a:r>
          </a:p>
          <a:p>
            <a:r>
              <a:rPr lang="en-US" dirty="0" smtClean="0"/>
              <a:t>To add or update an image in the report</a:t>
            </a:r>
          </a:p>
          <a:p>
            <a:pPr lvl="1"/>
            <a:r>
              <a:rPr lang="en-US" dirty="0" smtClean="0"/>
              <a:t>If adding an image, create a new slide in this deck to hold the image in its source format (for Office drawing formats) or the image (PNG) file.</a:t>
            </a:r>
          </a:p>
          <a:p>
            <a:pPr lvl="1"/>
            <a:r>
              <a:rPr lang="en-US" dirty="0" smtClean="0"/>
              <a:t>Edit the image using PowerPoint, or if you want to use some other image editing tool (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Gliffy</a:t>
            </a:r>
            <a:r>
              <a:rPr lang="en-US" dirty="0" smtClean="0"/>
              <a:t>) edit the image using that tool and save the new image as a PNG in this deck so we have a single collection of the images.</a:t>
            </a:r>
          </a:p>
          <a:p>
            <a:r>
              <a:rPr lang="en-US" dirty="0" smtClean="0"/>
              <a:t>Title the deck slide per the name of the file you will upload to the wiki. It’s recommended to title the file per the image title in the report.</a:t>
            </a:r>
          </a:p>
          <a:p>
            <a:r>
              <a:rPr lang="en-US" dirty="0" smtClean="0"/>
              <a:t>To upload/update the image:</a:t>
            </a:r>
          </a:p>
          <a:p>
            <a:pPr lvl="1"/>
            <a:r>
              <a:rPr lang="en-US" dirty="0" smtClean="0"/>
              <a:t>Save the PowerPoint format image as a PNG to a folder on your computer, or save the PNG format image embedded in the PowerPoint to a folder on your computer.</a:t>
            </a:r>
          </a:p>
          <a:p>
            <a:pPr lvl="1"/>
            <a:r>
              <a:rPr lang="en-US" dirty="0" smtClean="0"/>
              <a:t>Edit the wiki page, and use the </a:t>
            </a:r>
            <a:r>
              <a:rPr lang="en-US" dirty="0" smtClean="0"/>
              <a:t>“Files” </a:t>
            </a:r>
            <a:r>
              <a:rPr lang="en-US" dirty="0" smtClean="0"/>
              <a:t>tool to upload the image. If you are updating an image with the same name, you don’t need to re-insert it, so deselect the checkbox on the image and select close.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434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2303838" y="1959842"/>
            <a:ext cx="7205946" cy="3663972"/>
            <a:chOff x="0" y="0"/>
            <a:chExt cx="88973" cy="51919"/>
          </a:xfrm>
        </p:grpSpPr>
        <p:sp>
          <p:nvSpPr>
            <p:cNvPr id="8" name="テキスト ボックス 5"/>
            <p:cNvSpPr txBox="1">
              <a:spLocks noChangeArrowheads="1"/>
            </p:cNvSpPr>
            <p:nvPr/>
          </p:nvSpPr>
          <p:spPr bwMode="auto">
            <a:xfrm>
              <a:off x="0" y="0"/>
              <a:ext cx="40646" cy="1308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GotAPI</a:t>
              </a:r>
              <a:r>
                <a:rPr kumimoji="0" lang="ja-JP" alt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MS Mincho" panose="02020609040205080304" pitchFamily="49" charset="-128"/>
                </a:rPr>
                <a:t>：</a:t>
              </a:r>
              <a:r>
                <a:rPr kumimoji="0" lang="en-US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Provides a total framework for applications to access external devices through device APIs using Web technologies</a:t>
              </a:r>
              <a:endPara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Plug-Ins</a:t>
              </a:r>
              <a:r>
                <a:rPr kumimoji="0" lang="ja-JP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MS Mincho" panose="02020609040205080304" pitchFamily="49" charset="-128"/>
                </a:rPr>
                <a:t>：</a:t>
              </a:r>
              <a:r>
                <a:rPr kumimoji="0" lang="en-US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Implement device APIs exposing services from external devices to applications through </a:t>
              </a:r>
              <a:r>
                <a:rPr kumimoji="0" lang="en-US" altLang="ja-JP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GotAPI</a:t>
              </a:r>
              <a:endPara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9" name="pasted-image.p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08" y="42887"/>
              <a:ext cx="7208" cy="7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0" name="pasted-image.pn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63" y="42506"/>
              <a:ext cx="10620" cy="7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1" name="pasted-image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88" y="42633"/>
              <a:ext cx="11843" cy="9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59" t="26308" r="18137" b="25223"/>
            <a:stretch>
              <a:fillRect/>
            </a:stretch>
          </p:blipFill>
          <p:spPr bwMode="auto">
            <a:xfrm>
              <a:off x="29485" y="44030"/>
              <a:ext cx="7191" cy="5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40" y="42967"/>
              <a:ext cx="7397" cy="73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asted-image.pn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11" r="9953"/>
            <a:stretch>
              <a:fillRect/>
            </a:stretch>
          </p:blipFill>
          <p:spPr bwMode="auto">
            <a:xfrm>
              <a:off x="18499" y="15368"/>
              <a:ext cx="3493" cy="3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5" name="pasted-image.pn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92" y="15924"/>
              <a:ext cx="3190" cy="2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6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05" y="15892"/>
              <a:ext cx="3937" cy="3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テキスト ボックス 26"/>
            <p:cNvSpPr txBox="1">
              <a:spLocks noChangeArrowheads="1"/>
            </p:cNvSpPr>
            <p:nvPr/>
          </p:nvSpPr>
          <p:spPr bwMode="auto">
            <a:xfrm>
              <a:off x="16249" y="18545"/>
              <a:ext cx="10675" cy="3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Cameras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テキスト ボックス 53"/>
            <p:cNvSpPr txBox="1">
              <a:spLocks noChangeArrowheads="1"/>
            </p:cNvSpPr>
            <p:nvPr/>
          </p:nvSpPr>
          <p:spPr bwMode="auto">
            <a:xfrm>
              <a:off x="67706" y="48776"/>
              <a:ext cx="10742" cy="3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Healthcare devices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9" name="Picture 1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11" y="41570"/>
              <a:ext cx="8096" cy="8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5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09" y="41919"/>
              <a:ext cx="8715" cy="62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6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86" y="45268"/>
              <a:ext cx="5175" cy="2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7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68" y="42506"/>
              <a:ext cx="5906" cy="1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asted-image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5" r="21207"/>
            <a:stretch>
              <a:fillRect/>
            </a:stretch>
          </p:blipFill>
          <p:spPr bwMode="auto">
            <a:xfrm>
              <a:off x="18388" y="31998"/>
              <a:ext cx="12605" cy="8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sp>
          <p:nvSpPr>
            <p:cNvPr id="24" name="テキスト ボックス 29"/>
            <p:cNvSpPr txBox="1">
              <a:spLocks noChangeArrowheads="1"/>
            </p:cNvSpPr>
            <p:nvPr/>
          </p:nvSpPr>
          <p:spPr bwMode="auto">
            <a:xfrm>
              <a:off x="19817" y="38997"/>
              <a:ext cx="12367" cy="3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Smart Light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5" name="pasted-image.pn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5" y="33140"/>
              <a:ext cx="5636" cy="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26" name="pasted-image.pn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13" y="16090"/>
              <a:ext cx="6414" cy="6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27" name="pasted-image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77" y="15836"/>
              <a:ext cx="8398" cy="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sp>
          <p:nvSpPr>
            <p:cNvPr id="28" name="テキスト ボックス 36"/>
            <p:cNvSpPr txBox="1">
              <a:spLocks noChangeArrowheads="1"/>
            </p:cNvSpPr>
            <p:nvPr/>
          </p:nvSpPr>
          <p:spPr bwMode="auto">
            <a:xfrm>
              <a:off x="73493" y="21704"/>
              <a:ext cx="6805" cy="3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Toys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9" name="Picture 24" descr="BT-200AV / BT-200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43" y="25187"/>
              <a:ext cx="7334" cy="4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5" descr="https://encrypted-tbn2.gstatic.com/images?q=tbn:ANd9GcS4v2SNZanxLyk2lTU6gBqMggQJA0R-ziV2DxE2JZ8oIDtgOGjQ8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093" r="1772"/>
            <a:stretch>
              <a:fillRect/>
            </a:stretch>
          </p:blipFill>
          <p:spPr bwMode="auto">
            <a:xfrm>
              <a:off x="20420" y="21489"/>
              <a:ext cx="3461" cy="4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テキスト ボックス 30"/>
            <p:cNvSpPr txBox="1">
              <a:spLocks noChangeArrowheads="1"/>
            </p:cNvSpPr>
            <p:nvPr/>
          </p:nvSpPr>
          <p:spPr bwMode="auto">
            <a:xfrm>
              <a:off x="15091" y="26457"/>
              <a:ext cx="8495" cy="3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Smart Glasses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テキスト ボックス 36"/>
            <p:cNvSpPr txBox="1">
              <a:spLocks noChangeArrowheads="1"/>
            </p:cNvSpPr>
            <p:nvPr/>
          </p:nvSpPr>
          <p:spPr bwMode="auto">
            <a:xfrm>
              <a:off x="75314" y="37206"/>
              <a:ext cx="9709" cy="3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Remote Controls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3" name="pasted-image.pn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22" y="24615"/>
              <a:ext cx="3778" cy="5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sp>
          <p:nvSpPr>
            <p:cNvPr id="34" name="テキスト ボックス 36"/>
            <p:cNvSpPr txBox="1">
              <a:spLocks noChangeArrowheads="1"/>
            </p:cNvSpPr>
            <p:nvPr/>
          </p:nvSpPr>
          <p:spPr bwMode="auto">
            <a:xfrm>
              <a:off x="80156" y="29662"/>
              <a:ext cx="8817" cy="3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Sensors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Cloud"/>
            <p:cNvSpPr>
              <a:spLocks noChangeAspect="1" noEditPoints="1" noChangeArrowheads="1"/>
            </p:cNvSpPr>
            <p:nvPr/>
          </p:nvSpPr>
          <p:spPr bwMode="auto">
            <a:xfrm>
              <a:off x="47860" y="1085"/>
              <a:ext cx="9827" cy="658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2 h 21600"/>
                <a:gd name="T14" fmla="*/ 17087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正方形/長方形 36"/>
            <p:cNvSpPr>
              <a:spLocks noChangeArrowheads="1"/>
            </p:cNvSpPr>
            <p:nvPr/>
          </p:nvSpPr>
          <p:spPr bwMode="auto">
            <a:xfrm>
              <a:off x="44137" y="9756"/>
              <a:ext cx="17574" cy="24146"/>
            </a:xfrm>
            <a:prstGeom prst="rect">
              <a:avLst/>
            </a:prstGeom>
            <a:solidFill>
              <a:srgbClr val="8C8C8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正方形/長方形 37"/>
            <p:cNvSpPr>
              <a:spLocks noChangeArrowheads="1"/>
            </p:cNvSpPr>
            <p:nvPr/>
          </p:nvSpPr>
          <p:spPr bwMode="auto">
            <a:xfrm>
              <a:off x="46344" y="12026"/>
              <a:ext cx="12954" cy="7223"/>
            </a:xfrm>
            <a:prstGeom prst="rect">
              <a:avLst/>
            </a:prstGeom>
            <a:solidFill>
              <a:srgbClr val="9D9D9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正方形/長方形 69"/>
            <p:cNvSpPr>
              <a:spLocks noChangeArrowheads="1"/>
            </p:cNvSpPr>
            <p:nvPr/>
          </p:nvSpPr>
          <p:spPr bwMode="auto">
            <a:xfrm>
              <a:off x="49233" y="14058"/>
              <a:ext cx="7160" cy="4064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Web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Apps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テキスト ボックス 74"/>
            <p:cNvSpPr txBox="1">
              <a:spLocks noChangeArrowheads="1"/>
            </p:cNvSpPr>
            <p:nvPr/>
          </p:nvSpPr>
          <p:spPr bwMode="auto">
            <a:xfrm>
              <a:off x="52922" y="11410"/>
              <a:ext cx="8515" cy="2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Browser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直線コネクタ 76"/>
            <p:cNvSpPr>
              <a:spLocks noChangeShapeType="1"/>
            </p:cNvSpPr>
            <p:nvPr/>
          </p:nvSpPr>
          <p:spPr bwMode="auto">
            <a:xfrm>
              <a:off x="30183" y="18908"/>
              <a:ext cx="16208" cy="856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直線コネクタ 78"/>
            <p:cNvSpPr>
              <a:spLocks noChangeShapeType="1"/>
            </p:cNvSpPr>
            <p:nvPr/>
          </p:nvSpPr>
          <p:spPr bwMode="auto">
            <a:xfrm>
              <a:off x="31723" y="24679"/>
              <a:ext cx="14303" cy="3762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直線コネクタ 80"/>
            <p:cNvSpPr>
              <a:spLocks noChangeShapeType="1"/>
            </p:cNvSpPr>
            <p:nvPr/>
          </p:nvSpPr>
          <p:spPr bwMode="auto">
            <a:xfrm flipV="1">
              <a:off x="31723" y="29790"/>
              <a:ext cx="14303" cy="535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直線コネクタ 82"/>
            <p:cNvSpPr>
              <a:spLocks noChangeShapeType="1"/>
            </p:cNvSpPr>
            <p:nvPr/>
          </p:nvSpPr>
          <p:spPr bwMode="auto">
            <a:xfrm flipV="1">
              <a:off x="39645" y="30314"/>
              <a:ext cx="10715" cy="11097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直線コネクタ 84"/>
            <p:cNvSpPr>
              <a:spLocks noChangeShapeType="1"/>
            </p:cNvSpPr>
            <p:nvPr/>
          </p:nvSpPr>
          <p:spPr bwMode="auto">
            <a:xfrm flipV="1">
              <a:off x="52519" y="30314"/>
              <a:ext cx="0" cy="11256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直線コネクタ 86"/>
            <p:cNvSpPr>
              <a:spLocks noChangeShapeType="1"/>
            </p:cNvSpPr>
            <p:nvPr/>
          </p:nvSpPr>
          <p:spPr bwMode="auto">
            <a:xfrm flipH="1" flipV="1">
              <a:off x="56631" y="30314"/>
              <a:ext cx="12478" cy="9843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直線コネクタ 88"/>
            <p:cNvSpPr>
              <a:spLocks noChangeShapeType="1"/>
            </p:cNvSpPr>
            <p:nvPr/>
          </p:nvSpPr>
          <p:spPr bwMode="auto">
            <a:xfrm flipH="1" flipV="1">
              <a:off x="59536" y="28441"/>
              <a:ext cx="15526" cy="5461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直線コネクタ 90"/>
            <p:cNvSpPr>
              <a:spLocks noChangeShapeType="1"/>
            </p:cNvSpPr>
            <p:nvPr/>
          </p:nvSpPr>
          <p:spPr bwMode="auto">
            <a:xfrm flipH="1">
              <a:off x="59536" y="27203"/>
              <a:ext cx="19717" cy="82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直線コネクタ 92"/>
            <p:cNvSpPr>
              <a:spLocks noChangeShapeType="1"/>
            </p:cNvSpPr>
            <p:nvPr/>
          </p:nvSpPr>
          <p:spPr bwMode="auto">
            <a:xfrm flipH="1">
              <a:off x="59536" y="18122"/>
              <a:ext cx="13922" cy="9144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テキスト ボックス 3075"/>
            <p:cNvSpPr txBox="1">
              <a:spLocks noChangeArrowheads="1"/>
            </p:cNvSpPr>
            <p:nvPr/>
          </p:nvSpPr>
          <p:spPr bwMode="auto">
            <a:xfrm>
              <a:off x="43477" y="9022"/>
              <a:ext cx="9042" cy="3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Smartphone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正方形/長方形 50"/>
            <p:cNvSpPr>
              <a:spLocks noChangeArrowheads="1"/>
            </p:cNvSpPr>
            <p:nvPr/>
          </p:nvSpPr>
          <p:spPr bwMode="auto">
            <a:xfrm>
              <a:off x="46804" y="21250"/>
              <a:ext cx="12018" cy="2873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GotAPI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正方形/長方形 53"/>
            <p:cNvSpPr>
              <a:spLocks noChangeArrowheads="1"/>
            </p:cNvSpPr>
            <p:nvPr/>
          </p:nvSpPr>
          <p:spPr bwMode="auto">
            <a:xfrm>
              <a:off x="46804" y="26440"/>
              <a:ext cx="12018" cy="4413"/>
            </a:xfrm>
            <a:prstGeom prst="rect">
              <a:avLst/>
            </a:prstGeom>
            <a:solidFill>
              <a:srgbClr val="FBE5D6"/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35" tIns="45716" rIns="91435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Plug-Ins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Device API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直線コネクタ 59"/>
            <p:cNvSpPr>
              <a:spLocks noChangeShapeType="1"/>
            </p:cNvSpPr>
            <p:nvPr/>
          </p:nvSpPr>
          <p:spPr bwMode="auto">
            <a:xfrm>
              <a:off x="52821" y="18122"/>
              <a:ext cx="0" cy="31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直線コネクタ 61"/>
            <p:cNvSpPr>
              <a:spLocks noChangeShapeType="1"/>
            </p:cNvSpPr>
            <p:nvPr/>
          </p:nvSpPr>
          <p:spPr bwMode="auto">
            <a:xfrm>
              <a:off x="52813" y="24123"/>
              <a:ext cx="0" cy="23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直線コネクタ 63"/>
            <p:cNvSpPr>
              <a:spLocks noChangeShapeType="1"/>
            </p:cNvSpPr>
            <p:nvPr/>
          </p:nvSpPr>
          <p:spPr bwMode="auto">
            <a:xfrm flipH="1">
              <a:off x="52813" y="7662"/>
              <a:ext cx="89" cy="63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Title 54"/>
          <p:cNvSpPr>
            <a:spLocks noGrp="1"/>
          </p:cNvSpPr>
          <p:nvPr>
            <p:ph type="ctrTitle"/>
          </p:nvPr>
        </p:nvSpPr>
        <p:spPr>
          <a:xfrm>
            <a:off x="105337" y="47087"/>
            <a:ext cx="11903825" cy="831184"/>
          </a:xfrm>
        </p:spPr>
        <p:txBody>
          <a:bodyPr>
            <a:noAutofit/>
          </a:bodyPr>
          <a:lstStyle/>
          <a:p>
            <a:r>
              <a:rPr lang="en-US" sz="3200" dirty="0" smtClean="0"/>
              <a:t>Various External Devices Work with </a:t>
            </a:r>
            <a:r>
              <a:rPr lang="en-US" sz="3200" dirty="0" err="1" smtClean="0"/>
              <a:t>GotAPI</a:t>
            </a:r>
            <a:r>
              <a:rPr lang="en-US" sz="3200" dirty="0" smtClean="0"/>
              <a:t> and Applications.png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656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360815" y="13050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815" y="1305098"/>
            <a:ext cx="640080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54"/>
          <p:cNvSpPr txBox="1">
            <a:spLocks/>
          </p:cNvSpPr>
          <p:nvPr/>
        </p:nvSpPr>
        <p:spPr>
          <a:xfrm>
            <a:off x="105337" y="47087"/>
            <a:ext cx="11903825" cy="831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GotAPI.png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449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360815" y="13050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itle 54"/>
          <p:cNvSpPr txBox="1">
            <a:spLocks/>
          </p:cNvSpPr>
          <p:nvPr/>
        </p:nvSpPr>
        <p:spPr>
          <a:xfrm>
            <a:off x="105337" y="47087"/>
            <a:ext cx="11903825" cy="831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Use Case A.png</a:t>
            </a:r>
            <a:endParaRPr lang="en-US" sz="3200" dirty="0"/>
          </a:p>
        </p:txBody>
      </p:sp>
      <p:pic>
        <p:nvPicPr>
          <p:cNvPr id="4097" name="Picture 3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614" y="2159751"/>
            <a:ext cx="5375275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11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360815" y="13050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itle 54"/>
          <p:cNvSpPr txBox="1">
            <a:spLocks/>
          </p:cNvSpPr>
          <p:nvPr/>
        </p:nvSpPr>
        <p:spPr>
          <a:xfrm>
            <a:off x="105337" y="47087"/>
            <a:ext cx="11903825" cy="831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Use Case B.png</a:t>
            </a:r>
            <a:endParaRPr lang="en-US" sz="3200" dirty="0"/>
          </a:p>
        </p:txBody>
      </p:sp>
      <p:pic>
        <p:nvPicPr>
          <p:cNvPr id="5139" name="pasted-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37" y="5029164"/>
            <a:ext cx="542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正方形/長方形 33"/>
          <p:cNvSpPr>
            <a:spLocks noChangeArrowheads="1"/>
          </p:cNvSpPr>
          <p:nvPr/>
        </p:nvSpPr>
        <p:spPr bwMode="auto">
          <a:xfrm>
            <a:off x="4227137" y="2138326"/>
            <a:ext cx="2243138" cy="2393950"/>
          </a:xfrm>
          <a:prstGeom prst="rect">
            <a:avLst/>
          </a:prstGeom>
          <a:solidFill>
            <a:srgbClr val="8C8C8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正方形/長方形 35"/>
          <p:cNvSpPr>
            <a:spLocks noChangeArrowheads="1"/>
          </p:cNvSpPr>
          <p:nvPr/>
        </p:nvSpPr>
        <p:spPr bwMode="auto">
          <a:xfrm>
            <a:off x="4741487" y="2378039"/>
            <a:ext cx="1114425" cy="701675"/>
          </a:xfrm>
          <a:prstGeom prst="rect">
            <a:avLst/>
          </a:prstGeom>
          <a:solidFill>
            <a:srgbClr val="9D9D9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正方形/長方形 69"/>
          <p:cNvSpPr>
            <a:spLocks noChangeArrowheads="1"/>
          </p:cNvSpPr>
          <p:nvPr/>
        </p:nvSpPr>
        <p:spPr bwMode="auto">
          <a:xfrm>
            <a:off x="4781175" y="2598701"/>
            <a:ext cx="1035050" cy="404813"/>
          </a:xfrm>
          <a:prstGeom prst="rect">
            <a:avLst/>
          </a:prstGeom>
          <a:solidFill>
            <a:srgbClr val="FFC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RVI as Client/App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直線コネクタ 84"/>
          <p:cNvSpPr>
            <a:spLocks noChangeShapeType="1"/>
          </p:cNvSpPr>
          <p:nvPr/>
        </p:nvSpPr>
        <p:spPr bwMode="auto">
          <a:xfrm flipV="1">
            <a:off x="5273300" y="4002051"/>
            <a:ext cx="0" cy="11128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正方形/長方形 52"/>
          <p:cNvSpPr>
            <a:spLocks noChangeArrowheads="1"/>
          </p:cNvSpPr>
          <p:nvPr/>
        </p:nvSpPr>
        <p:spPr bwMode="auto">
          <a:xfrm>
            <a:off x="4781175" y="3274976"/>
            <a:ext cx="1035050" cy="277813"/>
          </a:xfrm>
          <a:prstGeom prst="rect">
            <a:avLst/>
          </a:prstGeom>
          <a:solidFill>
            <a:srgbClr val="FFFF00"/>
          </a:solidFill>
          <a:ln w="57150">
            <a:solidFill>
              <a:srgbClr val="9DC3E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GotAPI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正方形/長方形 53"/>
          <p:cNvSpPr>
            <a:spLocks noChangeArrowheads="1"/>
          </p:cNvSpPr>
          <p:nvPr/>
        </p:nvSpPr>
        <p:spPr bwMode="auto">
          <a:xfrm>
            <a:off x="4665287" y="3808376"/>
            <a:ext cx="1247775" cy="279400"/>
          </a:xfrm>
          <a:prstGeom prst="rect">
            <a:avLst/>
          </a:prstGeom>
          <a:solidFill>
            <a:srgbClr val="FFC000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Device APIs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直線コネクタ 59"/>
          <p:cNvSpPr>
            <a:spLocks noChangeShapeType="1"/>
          </p:cNvSpPr>
          <p:nvPr/>
        </p:nvSpPr>
        <p:spPr bwMode="auto">
          <a:xfrm>
            <a:off x="5298700" y="2986051"/>
            <a:ext cx="0" cy="269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直線コネクタ 61"/>
          <p:cNvSpPr>
            <a:spLocks noChangeShapeType="1"/>
          </p:cNvSpPr>
          <p:nvPr/>
        </p:nvSpPr>
        <p:spPr bwMode="auto">
          <a:xfrm flipH="1">
            <a:off x="5290762" y="3552789"/>
            <a:ext cx="7938" cy="257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4797050" y="3983001"/>
            <a:ext cx="1247775" cy="279400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Device APIs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5732087" y="5029164"/>
            <a:ext cx="515938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Watch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4711325" y="5460964"/>
            <a:ext cx="121126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External Devices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Left Brace 12"/>
          <p:cNvSpPr>
            <a:spLocks/>
          </p:cNvSpPr>
          <p:nvPr/>
        </p:nvSpPr>
        <p:spPr bwMode="auto">
          <a:xfrm rot="16200000" flipV="1">
            <a:off x="5247107" y="4048882"/>
            <a:ext cx="347662" cy="2708275"/>
          </a:xfrm>
          <a:prstGeom prst="leftBrace">
            <a:avLst>
              <a:gd name="adj1" fmla="val 8331"/>
              <a:gd name="adj2" fmla="val 50000"/>
            </a:avLst>
          </a:prstGeom>
          <a:noFill/>
          <a:ln w="28575">
            <a:solidFill>
              <a:srgbClr val="5B9BD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649287" y="1731926"/>
            <a:ext cx="3644900" cy="320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470275" y="1782726"/>
            <a:ext cx="506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3649287" y="26463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329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Meiryo</vt:lpstr>
      <vt:lpstr>MS Mincho</vt:lpstr>
      <vt:lpstr>MS PGothic</vt:lpstr>
      <vt:lpstr>MS PGothic</vt:lpstr>
      <vt:lpstr>Arial</vt:lpstr>
      <vt:lpstr>Calibri</vt:lpstr>
      <vt:lpstr>Calibri Light</vt:lpstr>
      <vt:lpstr>Times New Roman</vt:lpstr>
      <vt:lpstr>Office Theme</vt:lpstr>
      <vt:lpstr>OMAuto Incubator Report Diagrams</vt:lpstr>
      <vt:lpstr>Various External Devices Work with GotAPI and Applications.png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SULLIVAN, BRYAN L</dc:creator>
  <cp:lastModifiedBy>SULLIVAN, BRYAN L</cp:lastModifiedBy>
  <cp:revision>6</cp:revision>
  <dcterms:created xsi:type="dcterms:W3CDTF">2016-05-06T08:19:30Z</dcterms:created>
  <dcterms:modified xsi:type="dcterms:W3CDTF">2016-05-06T08:55:19Z</dcterms:modified>
</cp:coreProperties>
</file>